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6.jpeg" ContentType="image/jpeg"/>
  <Override PartName="/ppt/media/image4.png" ContentType="image/png"/>
  <Override PartName="/ppt/media/image5.png" ContentType="image/pn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5400" spc="-1" strike="noStrike">
                <a:solidFill>
                  <a:srgbClr val="e3e3e3"/>
                </a:solidFill>
                <a:latin typeface="Gill Sans MT"/>
              </a:rPr>
              <a:t>Click to edit Master title style</a:t>
            </a:r>
            <a:endParaRPr b="0" lang="fr-FR" sz="54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976F04E-E410-4996-9F6A-E09FEAB0A6BD}" type="datetime1">
              <a:rPr b="0" lang="fr-FR" sz="1000" spc="-1" strike="noStrike">
                <a:solidFill>
                  <a:srgbClr val="f2f2f2"/>
                </a:solidFill>
                <a:latin typeface="Gill Sans MT"/>
              </a:rPr>
              <a:t>17/02/2020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AAE8E8E-2216-4791-9124-3FE0657D0B58}" type="slidenum">
              <a:rPr b="0" lang="fr-FR" sz="1000" spc="-1" strike="noStrike">
                <a:solidFill>
                  <a:srgbClr val="f2f2f2"/>
                </a:solidFill>
                <a:latin typeface="Gill Sans MT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Cliquez pour éditer le format du plan de texte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600" spc="-1" strike="noStrike">
                <a:solidFill>
                  <a:srgbClr val="e3e3e3"/>
                </a:solidFill>
                <a:latin typeface="Gill Sans MT"/>
              </a:rPr>
              <a:t>Second niveau de plan</a:t>
            </a:r>
            <a:endParaRPr b="0" lang="fr-FR" sz="1600" spc="-1" strike="noStrike">
              <a:solidFill>
                <a:srgbClr val="e3e3e3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e3e3e3"/>
                </a:solidFill>
                <a:latin typeface="Gill Sans MT"/>
              </a:rPr>
              <a:t>Troisième niveau de plan</a:t>
            </a:r>
            <a:endParaRPr b="0" lang="fr-FR" sz="1400" spc="-1" strike="noStrike">
              <a:solidFill>
                <a:srgbClr val="e3e3e3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e3e3e3"/>
                </a:solidFill>
                <a:latin typeface="Gill Sans MT"/>
              </a:rPr>
              <a:t>Quatrième niveau de plan</a:t>
            </a:r>
            <a:endParaRPr b="0" lang="fr-FR" sz="1400" spc="-1" strike="noStrike">
              <a:solidFill>
                <a:srgbClr val="e3e3e3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Cinquième niveau de plan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Sixième niveau de plan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Septième niveau de plan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e3e3e3"/>
                </a:solidFill>
                <a:latin typeface="Gill Sans MT"/>
              </a:rPr>
              <a:t>Click to edit Master title style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Click to edit Master text styles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  <a:p>
            <a:pPr lvl="1" marL="720000" indent="-269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800" spc="-1" strike="noStrike">
                <a:solidFill>
                  <a:srgbClr val="e3e3e3"/>
                </a:solidFill>
                <a:latin typeface="Gill Sans MT"/>
              </a:rPr>
              <a:t>Second level</a:t>
            </a:r>
            <a:endParaRPr b="0" lang="fr-FR" sz="1800" spc="-1" strike="noStrike">
              <a:solidFill>
                <a:srgbClr val="e3e3e3"/>
              </a:solidFill>
              <a:latin typeface="Gill Sans MT"/>
            </a:endParaRPr>
          </a:p>
          <a:p>
            <a:pPr lvl="2" marL="1026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600" spc="-1" strike="noStrike">
                <a:solidFill>
                  <a:srgbClr val="e3e3e3"/>
                </a:solidFill>
                <a:latin typeface="Gill Sans MT"/>
              </a:rPr>
              <a:t>Third level</a:t>
            </a:r>
            <a:endParaRPr b="0" lang="fr-FR" sz="1600" spc="-1" strike="noStrike">
              <a:solidFill>
                <a:srgbClr val="e3e3e3"/>
              </a:solidFill>
              <a:latin typeface="Gill Sans MT"/>
            </a:endParaRPr>
          </a:p>
          <a:p>
            <a:pPr lvl="3" marL="1386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fr-FR" sz="1400" spc="-1" strike="noStrike">
                <a:solidFill>
                  <a:srgbClr val="e3e3e3"/>
                </a:solidFill>
                <a:latin typeface="Gill Sans MT"/>
              </a:rPr>
              <a:t>Fourth level</a:t>
            </a:r>
            <a:endParaRPr b="0" lang="fr-FR" sz="1400" spc="-1" strike="noStrike">
              <a:solidFill>
                <a:srgbClr val="e3e3e3"/>
              </a:solidFill>
              <a:latin typeface="Gill Sans MT"/>
            </a:endParaRPr>
          </a:p>
          <a:p>
            <a:pPr lvl="4" marL="1674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1400" spc="-1" strike="noStrike">
                <a:solidFill>
                  <a:srgbClr val="e3e3e3"/>
                </a:solidFill>
                <a:latin typeface="Gill Sans MT"/>
              </a:rPr>
              <a:t>Fifth level</a:t>
            </a:r>
            <a:endParaRPr b="0" lang="fr-FR" sz="1400" spc="-1" strike="noStrike">
              <a:solidFill>
                <a:srgbClr val="e3e3e3"/>
              </a:solidFill>
              <a:latin typeface="Gill Sans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CD6457-9725-4E4A-AAA3-D570ABD2C076}" type="datetime1">
              <a:rPr b="0" lang="fr-FR" sz="1000" spc="-1" strike="noStrike">
                <a:solidFill>
                  <a:srgbClr val="f2f2f2"/>
                </a:solidFill>
                <a:latin typeface="Gill Sans MT"/>
              </a:rPr>
              <a:t>17/02/2020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0A06231-3517-4045-BDBF-CB8938160BA3}" type="slidenum">
              <a:rPr b="0" lang="fr-FR" sz="1000" spc="-1" strike="noStrike">
                <a:solidFill>
                  <a:srgbClr val="f2f2f2"/>
                </a:solidFill>
                <a:latin typeface="Gill Sans MT"/>
              </a:rPr>
              <a:t>1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TextShape 2"/>
          <p:cNvSpPr txBox="1"/>
          <p:nvPr/>
        </p:nvSpPr>
        <p:spPr>
          <a:xfrm>
            <a:off x="1370520" y="4406400"/>
            <a:ext cx="9439560" cy="10879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6000" spc="-1" strike="noStrike">
                <a:solidFill>
                  <a:srgbClr val="ffffff"/>
                </a:solidFill>
                <a:latin typeface="Manga"/>
              </a:rPr>
              <a:t>Campus Contest 2</a:t>
            </a:r>
            <a:endParaRPr b="0" lang="fr-FR" sz="6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84" name="TextShape 3"/>
          <p:cNvSpPr txBox="1"/>
          <p:nvPr/>
        </p:nvSpPr>
        <p:spPr>
          <a:xfrm>
            <a:off x="1370520" y="5495040"/>
            <a:ext cx="9439560" cy="62136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561"/>
              </a:spcBef>
              <a:spcAft>
                <a:spcPts val="601"/>
              </a:spcAft>
            </a:pPr>
            <a:r>
              <a:rPr b="0" lang="fr-FR" sz="2800" spc="-1" strike="noStrike">
                <a:solidFill>
                  <a:srgbClr val="8e3e32"/>
                </a:solidFill>
                <a:latin typeface="Manga"/>
              </a:rPr>
              <a:t>Création d’un site - gestion de location de livres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85" name="Picture 22" descr=""/>
          <p:cNvPicPr/>
          <p:nvPr/>
        </p:nvPicPr>
        <p:blipFill>
          <a:blip r:embed="rId3"/>
          <a:srcRect l="798" t="2668" r="616" b="0"/>
          <a:stretch/>
        </p:blipFill>
        <p:spPr>
          <a:xfrm>
            <a:off x="0" y="0"/>
            <a:ext cx="12191760" cy="4321800"/>
          </a:xfrm>
          <a:prstGeom prst="rect">
            <a:avLst/>
          </a:prstGeom>
          <a:ln>
            <a:noFill/>
          </a:ln>
        </p:spPr>
      </p:pic>
      <p:pic>
        <p:nvPicPr>
          <p:cNvPr id="86" name="Image 4" descr=""/>
          <p:cNvPicPr/>
          <p:nvPr/>
        </p:nvPicPr>
        <p:blipFill>
          <a:blip r:embed="rId4"/>
          <a:srcRect l="0" t="26986" r="0" b="11505"/>
          <a:stretch/>
        </p:blipFill>
        <p:spPr>
          <a:xfrm>
            <a:off x="0" y="0"/>
            <a:ext cx="12198600" cy="422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Création du site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Pour la création du site nous sommes partis d’une Template simple nommé Caminar .  A partir de celle-ci nous l’avons modifier pour qu’elle correspondent mieux à nos maquettes.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296000" y="3240000"/>
            <a:ext cx="1484280" cy="25196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2880000" y="3600000"/>
            <a:ext cx="1853640" cy="15408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781160" y="3600000"/>
            <a:ext cx="2274840" cy="16084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7200000" y="3600000"/>
            <a:ext cx="2304000" cy="162396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5"/>
          <a:stretch/>
        </p:blipFill>
        <p:spPr>
          <a:xfrm>
            <a:off x="9576000" y="3605760"/>
            <a:ext cx="2304000" cy="164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Création et gestion de la base de données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La base de donnée a été crée depuis MySQL et PhpMyAdmin.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Création du panel de connexion pour les clients et les administrateurs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fr-FR" sz="2000" spc="-1" strike="noStrike">
                <a:solidFill>
                  <a:srgbClr val="e3e3e3"/>
                </a:solidFill>
                <a:latin typeface="Gill Sans MT"/>
              </a:rPr>
              <a:t>Les utilisateurs et les administrateurs se connectent via la même interface, seuls leurs identifiants et mot de passe sont différents.</a:t>
            </a:r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016000" y="2952000"/>
            <a:ext cx="1823760" cy="309600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4536000" y="3691800"/>
            <a:ext cx="6406920" cy="120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4000" spc="-1" strike="noStrike">
                <a:solidFill>
                  <a:srgbClr val="ffffff"/>
                </a:solidFill>
                <a:latin typeface="Manga"/>
              </a:rPr>
              <a:t>Gestion des livres dans la base de données</a:t>
            </a:r>
            <a:endParaRPr b="0" lang="fr-FR" sz="40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endParaRPr b="0" lang="fr-FR" sz="2000" spc="-1" strike="noStrike">
              <a:solidFill>
                <a:srgbClr val="e3e3e3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Application>LibreOffice/6.2.4.2$Windows_X86_64 LibreOffice_project/2412653d852ce75f65fbfa83fb7e7b669a126d64</Application>
  <Words>64</Words>
  <Paragraphs>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2020-02-17T11:42:25Z</dcterms:created>
  <dc:creator>Jean-Louis MONNIER</dc:creator>
  <dc:description/>
  <dc:language>fr-FR</dc:language>
  <cp:lastModifiedBy/>
  <dcterms:modified xsi:type="dcterms:W3CDTF">2020-02-17T16:07:22Z</dcterms:modified>
  <cp:revision>13</cp:revision>
  <dc:subject/>
  <dc:title>Campus contest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